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1" r:id="rId5"/>
    <p:sldId id="260" r:id="rId6"/>
    <p:sldId id="262" r:id="rId7"/>
    <p:sldId id="265" r:id="rId8"/>
    <p:sldId id="263" r:id="rId9"/>
    <p:sldId id="264" r:id="rId1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7" name="İkizkenar Üçgen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Başlık 7"/>
          <p:cNvSpPr>
            <a:spLocks noGrp="1"/>
          </p:cNvSpPr>
          <p:nvPr>
            <p:ph type="ctrTitle"/>
          </p:nvPr>
        </p:nvSpPr>
        <p:spPr>
          <a:xfrm>
            <a:off x="540544" y="776288"/>
            <a:ext cx="8062912" cy="1470025"/>
          </a:xfrm>
        </p:spPr>
        <p:txBody>
          <a:bodyPr anchor="b">
            <a:normAutofit/>
          </a:bodyPr>
          <a:lstStyle>
            <a:lvl1pPr algn="r">
              <a:defRPr sz="4400"/>
            </a:lvl1pPr>
          </a:lstStyle>
          <a:p>
            <a:r>
              <a:rPr kumimoji="0" lang="tr-TR" smtClean="0"/>
              <a:t>Asıl başlık stili için tıklatın</a:t>
            </a:r>
            <a:endParaRPr kumimoji="0" lang="en-US"/>
          </a:p>
        </p:txBody>
      </p:sp>
      <p:sp>
        <p:nvSpPr>
          <p:cNvPr id="9" name="Alt Başlık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Veri Yer Tutucusu 27"/>
          <p:cNvSpPr>
            <a:spLocks noGrp="1"/>
          </p:cNvSpPr>
          <p:nvPr>
            <p:ph type="dt" sz="half" idx="10"/>
          </p:nvPr>
        </p:nvSpPr>
        <p:spPr>
          <a:xfrm>
            <a:off x="1371600" y="6012656"/>
            <a:ext cx="5791200" cy="365125"/>
          </a:xfrm>
        </p:spPr>
        <p:txBody>
          <a:bodyPr tIns="0" bIns="0" anchor="t"/>
          <a:lstStyle>
            <a:lvl1pPr algn="r">
              <a:defRPr sz="1000"/>
            </a:lvl1pPr>
          </a:lstStyle>
          <a:p>
            <a:fld id="{2A0BBB40-843D-4307-AAD3-5F1858B090C1}" type="datetimeFigureOut">
              <a:rPr lang="tr-TR" smtClean="0"/>
              <a:t>22.11.2020</a:t>
            </a:fld>
            <a:endParaRPr lang="tr-TR" dirty="0"/>
          </a:p>
        </p:txBody>
      </p:sp>
      <p:sp>
        <p:nvSpPr>
          <p:cNvPr id="17" name="Altbilgi Yer Tutucusu 16"/>
          <p:cNvSpPr>
            <a:spLocks noGrp="1"/>
          </p:cNvSpPr>
          <p:nvPr>
            <p:ph type="ftr" sz="quarter" idx="11"/>
          </p:nvPr>
        </p:nvSpPr>
        <p:spPr>
          <a:xfrm>
            <a:off x="1371600" y="5650704"/>
            <a:ext cx="5791200" cy="365125"/>
          </a:xfrm>
        </p:spPr>
        <p:txBody>
          <a:bodyPr tIns="0" bIns="0" anchor="b"/>
          <a:lstStyle>
            <a:lvl1pPr algn="r">
              <a:defRPr sz="1100"/>
            </a:lvl1pPr>
          </a:lstStyle>
          <a:p>
            <a:endParaRPr lang="tr-TR" dirty="0"/>
          </a:p>
        </p:txBody>
      </p:sp>
      <p:sp>
        <p:nvSpPr>
          <p:cNvPr id="29" name="Slayt Numarası Yer Tutucusu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789831F4-A8C5-4A17-8F89-22F1FB2BACBF}" type="slidenum">
              <a:rPr lang="tr-TR" smtClean="0"/>
              <a:t>‹#›</a:t>
            </a:fld>
            <a:endParaRPr lang="tr-T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67494"/>
            <a:ext cx="8229600" cy="1399032"/>
          </a:xfrm>
        </p:spPr>
        <p:txBody>
          <a:bodyPr/>
          <a:lstStyle/>
          <a:p>
            <a:r>
              <a:rPr kumimoji="0" lang="tr-TR" smtClean="0"/>
              <a:t>Asıl başlık stili için tıklatın</a:t>
            </a:r>
            <a:endParaRPr kumimoji="0" lang="en-US"/>
          </a:p>
        </p:txBody>
      </p:sp>
      <p:sp>
        <p:nvSpPr>
          <p:cNvPr id="3" name="İçerik Yer Tutucusu 2"/>
          <p:cNvSpPr>
            <a:spLocks noGrp="1"/>
          </p:cNvSpPr>
          <p:nvPr>
            <p:ph idx="1"/>
          </p:nvPr>
        </p:nvSpPr>
        <p:spPr>
          <a:xfrm>
            <a:off x="457200" y="1882808"/>
            <a:ext cx="8229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a:xfrm>
            <a:off x="4791456" y="6480048"/>
            <a:ext cx="2133600" cy="301752"/>
          </a:xfrm>
        </p:spPr>
        <p:txBody>
          <a:bodyPr/>
          <a:lstStyle/>
          <a:p>
            <a:fld id="{2A0BBB40-843D-4307-AAD3-5F1858B090C1}" type="datetimeFigureOut">
              <a:rPr lang="tr-TR" smtClean="0"/>
              <a:t>22.11.2020</a:t>
            </a:fld>
            <a:endParaRPr lang="tr-TR" dirty="0"/>
          </a:p>
        </p:txBody>
      </p:sp>
      <p:sp>
        <p:nvSpPr>
          <p:cNvPr id="5" name="Altbilgi Yer Tutucusu 4"/>
          <p:cNvSpPr>
            <a:spLocks noGrp="1"/>
          </p:cNvSpPr>
          <p:nvPr>
            <p:ph type="ftr" sz="quarter" idx="11"/>
          </p:nvPr>
        </p:nvSpPr>
        <p:spPr>
          <a:xfrm>
            <a:off x="457200" y="6480969"/>
            <a:ext cx="4260056" cy="300831"/>
          </a:xfrm>
        </p:spPr>
        <p:txBody>
          <a:bodyPr/>
          <a:lstStyle/>
          <a:p>
            <a:endParaRPr lang="tr-TR" dirty="0"/>
          </a:p>
        </p:txBody>
      </p:sp>
      <p:sp>
        <p:nvSpPr>
          <p:cNvPr id="6" name="Slayt Numarası Yer Tutucusu 5"/>
          <p:cNvSpPr>
            <a:spLocks noGrp="1"/>
          </p:cNvSpPr>
          <p:nvPr>
            <p:ph type="sldNum" sz="quarter" idx="12"/>
          </p:nvPr>
        </p:nvSpPr>
        <p:spPr/>
        <p:txBody>
          <a:bodyPr/>
          <a:lstStyle/>
          <a:p>
            <a:fld id="{789831F4-A8C5-4A17-8F89-22F1FB2BACBF}" type="slidenum">
              <a:rPr lang="tr-TR" smtClean="0"/>
              <a:t>‹#›</a:t>
            </a:fld>
            <a:endParaRPr lang="tr-T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2">
        <a:schemeClr val="bg1"/>
      </p:bgRef>
    </p:bg>
    <p:spTree>
      <p:nvGrpSpPr>
        <p:cNvPr id="1" name=""/>
        <p:cNvGrpSpPr/>
        <p:nvPr/>
      </p:nvGrpSpPr>
      <p:grpSpPr>
        <a:xfrm>
          <a:off x="0" y="0"/>
          <a:ext cx="0" cy="0"/>
          <a:chOff x="0" y="0"/>
          <a:chExt cx="0" cy="0"/>
        </a:xfrm>
      </p:grpSpPr>
      <p:sp>
        <p:nvSpPr>
          <p:cNvPr id="9" name="Dik Üçgen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kizkenar Üçgen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Veri Yer Tutucusu 3"/>
          <p:cNvSpPr>
            <a:spLocks noGrp="1"/>
          </p:cNvSpPr>
          <p:nvPr>
            <p:ph type="dt" sz="half" idx="10"/>
          </p:nvPr>
        </p:nvSpPr>
        <p:spPr>
          <a:xfrm>
            <a:off x="6955632" y="6477000"/>
            <a:ext cx="2133600" cy="304800"/>
          </a:xfrm>
        </p:spPr>
        <p:txBody>
          <a:bodyPr/>
          <a:lstStyle/>
          <a:p>
            <a:fld id="{2A0BBB40-843D-4307-AAD3-5F1858B090C1}" type="datetimeFigureOut">
              <a:rPr lang="tr-TR" smtClean="0"/>
              <a:t>22.11.2020</a:t>
            </a:fld>
            <a:endParaRPr lang="tr-TR" dirty="0"/>
          </a:p>
        </p:txBody>
      </p:sp>
      <p:sp>
        <p:nvSpPr>
          <p:cNvPr id="5" name="Altbilgi Yer Tutucusu 4"/>
          <p:cNvSpPr>
            <a:spLocks noGrp="1"/>
          </p:cNvSpPr>
          <p:nvPr>
            <p:ph type="ftr" sz="quarter" idx="11"/>
          </p:nvPr>
        </p:nvSpPr>
        <p:spPr>
          <a:xfrm>
            <a:off x="2619376" y="6480969"/>
            <a:ext cx="4260056" cy="300831"/>
          </a:xfrm>
        </p:spPr>
        <p:txBody>
          <a:bodyPr/>
          <a:lstStyle/>
          <a:p>
            <a:endParaRPr lang="tr-TR" dirty="0"/>
          </a:p>
        </p:txBody>
      </p:sp>
      <p:sp>
        <p:nvSpPr>
          <p:cNvPr id="6" name="Slayt Numarası Yer Tutucusu 5"/>
          <p:cNvSpPr>
            <a:spLocks noGrp="1"/>
          </p:cNvSpPr>
          <p:nvPr>
            <p:ph type="sldNum" sz="quarter" idx="12"/>
          </p:nvPr>
        </p:nvSpPr>
        <p:spPr>
          <a:xfrm>
            <a:off x="8451056" y="809624"/>
            <a:ext cx="502920" cy="300831"/>
          </a:xfrm>
        </p:spPr>
        <p:txBody>
          <a:bodyPr/>
          <a:lstStyle/>
          <a:p>
            <a:fld id="{789831F4-A8C5-4A17-8F89-22F1FB2BACBF}" type="slidenum">
              <a:rPr lang="tr-TR" smtClean="0"/>
              <a:t>‹#›</a:t>
            </a:fld>
            <a:endParaRPr lang="tr-TR" dirty="0"/>
          </a:p>
        </p:txBody>
      </p:sp>
      <p:cxnSp>
        <p:nvCxnSpPr>
          <p:cNvPr id="11" name="Düz Bağlayıcı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Düz Bağlayıcı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Başlık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marL="0" algn="l">
              <a:defRPr/>
            </a:lvl1pPr>
          </a:lstStyle>
          <a:p>
            <a:r>
              <a:rPr kumimoji="0" lang="tr-TR" smtClean="0"/>
              <a:t>Asıl başlık stili için tıklatın</a:t>
            </a:r>
            <a:endParaRPr kumimoji="0" lang="en-US"/>
          </a:p>
        </p:txBody>
      </p:sp>
      <p:sp>
        <p:nvSpPr>
          <p:cNvPr id="3" name="İçerik Yer Tutucusu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İçerik Yer Tutucusu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a:xfrm>
            <a:off x="4791456" y="6480969"/>
            <a:ext cx="2133600" cy="301752"/>
          </a:xfrm>
        </p:spPr>
        <p:txBody>
          <a:bodyPr/>
          <a:lstStyle/>
          <a:p>
            <a:fld id="{2A0BBB40-843D-4307-AAD3-5F1858B090C1}" type="datetimeFigureOut">
              <a:rPr lang="tr-TR" smtClean="0"/>
              <a:t>22.11.2020</a:t>
            </a:fld>
            <a:endParaRPr lang="tr-TR" dirty="0"/>
          </a:p>
        </p:txBody>
      </p:sp>
      <p:sp>
        <p:nvSpPr>
          <p:cNvPr id="6" name="Altbilgi Yer Tutucusu 5"/>
          <p:cNvSpPr>
            <a:spLocks noGrp="1"/>
          </p:cNvSpPr>
          <p:nvPr>
            <p:ph type="ftr" sz="quarter" idx="11"/>
          </p:nvPr>
        </p:nvSpPr>
        <p:spPr>
          <a:xfrm>
            <a:off x="457200" y="6480969"/>
            <a:ext cx="4260056" cy="301752"/>
          </a:xfrm>
        </p:spPr>
        <p:txBody>
          <a:bodyPr/>
          <a:lstStyle/>
          <a:p>
            <a:endParaRPr lang="tr-TR" dirty="0"/>
          </a:p>
        </p:txBody>
      </p:sp>
      <p:sp>
        <p:nvSpPr>
          <p:cNvPr id="7" name="Slayt Numarası Yer Tutucusu 6"/>
          <p:cNvSpPr>
            <a:spLocks noGrp="1"/>
          </p:cNvSpPr>
          <p:nvPr>
            <p:ph type="sldNum" sz="quarter" idx="12"/>
          </p:nvPr>
        </p:nvSpPr>
        <p:spPr>
          <a:xfrm>
            <a:off x="7589520" y="6480969"/>
            <a:ext cx="502920" cy="301752"/>
          </a:xfrm>
        </p:spPr>
        <p:txBody>
          <a:bodyPr/>
          <a:lstStyle/>
          <a:p>
            <a:fld id="{789831F4-A8C5-4A17-8F89-22F1FB2BACBF}" type="slidenum">
              <a:rPr lang="tr-TR" smtClean="0"/>
              <a:t>‹#›</a:t>
            </a:fld>
            <a:endParaRPr lang="tr-T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bg>
      <p:bgRef idx="1002">
        <a:schemeClr val="bg2"/>
      </p:bgRef>
    </p:bg>
    <p:spTree>
      <p:nvGrpSpPr>
        <p:cNvPr id="1" name=""/>
        <p:cNvGrpSpPr/>
        <p:nvPr/>
      </p:nvGrpSpPr>
      <p:grpSpPr>
        <a:xfrm>
          <a:off x="0" y="0"/>
          <a:ext cx="0" cy="0"/>
          <a:chOff x="0" y="0"/>
          <a:chExt cx="0" cy="0"/>
        </a:xfrm>
      </p:grpSpPr>
      <p:sp>
        <p:nvSpPr>
          <p:cNvPr id="2" name="Başlık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Metin Yer Tutucusu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İçerik Yer Tutucusu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İçerik Yer Tutucusu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Veri Yer Tutucusu 6"/>
          <p:cNvSpPr>
            <a:spLocks noGrp="1"/>
          </p:cNvSpPr>
          <p:nvPr>
            <p:ph type="dt" sz="half" idx="10"/>
          </p:nvPr>
        </p:nvSpPr>
        <p:spPr>
          <a:xfrm>
            <a:off x="4791456" y="6480969"/>
            <a:ext cx="2130552" cy="301752"/>
          </a:xfrm>
        </p:spPr>
        <p:txBody>
          <a:bodyPr/>
          <a:lstStyle/>
          <a:p>
            <a:fld id="{2A0BBB40-843D-4307-AAD3-5F1858B090C1}" type="datetimeFigureOut">
              <a:rPr lang="tr-TR" smtClean="0"/>
              <a:t>22.11.2020</a:t>
            </a:fld>
            <a:endParaRPr lang="tr-TR" dirty="0"/>
          </a:p>
        </p:txBody>
      </p:sp>
      <p:sp>
        <p:nvSpPr>
          <p:cNvPr id="8" name="Altbilgi Yer Tutucusu 7"/>
          <p:cNvSpPr>
            <a:spLocks noGrp="1"/>
          </p:cNvSpPr>
          <p:nvPr>
            <p:ph type="ftr" sz="quarter" idx="11"/>
          </p:nvPr>
        </p:nvSpPr>
        <p:spPr>
          <a:xfrm>
            <a:off x="457200" y="6480969"/>
            <a:ext cx="4261104" cy="301752"/>
          </a:xfrm>
        </p:spPr>
        <p:txBody>
          <a:bodyPr/>
          <a:lstStyle/>
          <a:p>
            <a:endParaRPr lang="tr-TR" dirty="0"/>
          </a:p>
        </p:txBody>
      </p:sp>
      <p:sp>
        <p:nvSpPr>
          <p:cNvPr id="9" name="Slayt Numarası Yer Tutucusu 8"/>
          <p:cNvSpPr>
            <a:spLocks noGrp="1"/>
          </p:cNvSpPr>
          <p:nvPr>
            <p:ph type="sldNum" sz="quarter" idx="12"/>
          </p:nvPr>
        </p:nvSpPr>
        <p:spPr>
          <a:xfrm>
            <a:off x="7589520" y="6483096"/>
            <a:ext cx="502920" cy="301752"/>
          </a:xfrm>
        </p:spPr>
        <p:txBody>
          <a:bodyPr/>
          <a:lstStyle>
            <a:lvl1pPr algn="ctr">
              <a:defRPr/>
            </a:lvl1pPr>
          </a:lstStyle>
          <a:p>
            <a:fld id="{789831F4-A8C5-4A17-8F89-22F1FB2BACBF}" type="slidenum">
              <a:rPr lang="tr-TR" smtClean="0"/>
              <a:t>‹#›</a:t>
            </a:fld>
            <a:endParaRPr lang="tr-TR" dirty="0"/>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b="0"/>
            </a:lvl1pPr>
          </a:lstStyle>
          <a:p>
            <a:r>
              <a:rPr kumimoji="0" lang="tr-TR" smtClean="0"/>
              <a:t>Asıl başlık stili için tıklatın</a:t>
            </a:r>
            <a:endParaRPr kumimoji="0" lang="en-US"/>
          </a:p>
        </p:txBody>
      </p:sp>
      <p:sp>
        <p:nvSpPr>
          <p:cNvPr id="3" name="Veri Yer Tutucusu 2"/>
          <p:cNvSpPr>
            <a:spLocks noGrp="1"/>
          </p:cNvSpPr>
          <p:nvPr>
            <p:ph type="dt" sz="half" idx="10"/>
          </p:nvPr>
        </p:nvSpPr>
        <p:spPr/>
        <p:txBody>
          <a:bodyPr/>
          <a:lstStyle/>
          <a:p>
            <a:fld id="{2A0BBB40-843D-4307-AAD3-5F1858B090C1}" type="datetimeFigureOut">
              <a:rPr lang="tr-TR" smtClean="0"/>
              <a:t>22.11.2020</a:t>
            </a:fld>
            <a:endParaRPr lang="tr-TR" dirty="0"/>
          </a:p>
        </p:txBody>
      </p:sp>
      <p:sp>
        <p:nvSpPr>
          <p:cNvPr id="4" name="Altbilgi Yer Tutucusu 3"/>
          <p:cNvSpPr>
            <a:spLocks noGrp="1"/>
          </p:cNvSpPr>
          <p:nvPr>
            <p:ph type="ftr" sz="quarter" idx="11"/>
          </p:nvPr>
        </p:nvSpPr>
        <p:spPr/>
        <p:txBody>
          <a:bodyPr/>
          <a:lstStyle/>
          <a:p>
            <a:endParaRPr lang="tr-TR" dirty="0"/>
          </a:p>
        </p:txBody>
      </p:sp>
      <p:sp>
        <p:nvSpPr>
          <p:cNvPr id="5" name="Slayt Numarası Yer Tutucusu 4"/>
          <p:cNvSpPr>
            <a:spLocks noGrp="1"/>
          </p:cNvSpPr>
          <p:nvPr>
            <p:ph type="sldNum" sz="quarter" idx="12"/>
          </p:nvPr>
        </p:nvSpPr>
        <p:spPr/>
        <p:txBody>
          <a:bodyPr/>
          <a:lstStyle/>
          <a:p>
            <a:fld id="{789831F4-A8C5-4A17-8F89-22F1FB2BACBF}" type="slidenum">
              <a:rPr lang="tr-TR" smtClean="0"/>
              <a:t>‹#›</a:t>
            </a:fld>
            <a:endParaRPr lang="tr-T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a:xfrm>
            <a:off x="4791456" y="6480969"/>
            <a:ext cx="2133600" cy="301752"/>
          </a:xfrm>
        </p:spPr>
        <p:txBody>
          <a:bodyPr/>
          <a:lstStyle/>
          <a:p>
            <a:fld id="{2A0BBB40-843D-4307-AAD3-5F1858B090C1}" type="datetimeFigureOut">
              <a:rPr lang="tr-TR" smtClean="0"/>
              <a:t>22.11.2020</a:t>
            </a:fld>
            <a:endParaRPr lang="tr-TR" dirty="0"/>
          </a:p>
        </p:txBody>
      </p:sp>
      <p:sp>
        <p:nvSpPr>
          <p:cNvPr id="3" name="Altbilgi Yer Tutucusu 2"/>
          <p:cNvSpPr>
            <a:spLocks noGrp="1"/>
          </p:cNvSpPr>
          <p:nvPr>
            <p:ph type="ftr" sz="quarter" idx="11"/>
          </p:nvPr>
        </p:nvSpPr>
        <p:spPr>
          <a:xfrm>
            <a:off x="457200" y="6481890"/>
            <a:ext cx="4260056" cy="300831"/>
          </a:xfrm>
        </p:spPr>
        <p:txBody>
          <a:bodyPr/>
          <a:lstStyle/>
          <a:p>
            <a:endParaRPr lang="tr-TR" dirty="0"/>
          </a:p>
        </p:txBody>
      </p:sp>
      <p:sp>
        <p:nvSpPr>
          <p:cNvPr id="4" name="Slayt Numarası Yer Tutucusu 3"/>
          <p:cNvSpPr>
            <a:spLocks noGrp="1"/>
          </p:cNvSpPr>
          <p:nvPr>
            <p:ph type="sldNum" sz="quarter" idx="12"/>
          </p:nvPr>
        </p:nvSpPr>
        <p:spPr>
          <a:xfrm>
            <a:off x="7589520" y="6480969"/>
            <a:ext cx="502920" cy="301752"/>
          </a:xfrm>
        </p:spPr>
        <p:txBody>
          <a:bodyPr/>
          <a:lstStyle/>
          <a:p>
            <a:fld id="{789831F4-A8C5-4A17-8F89-22F1FB2BACBF}" type="slidenum">
              <a:rPr lang="tr-TR" smtClean="0"/>
              <a:t>‹#›</a:t>
            </a:fld>
            <a:endParaRPr lang="tr-T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2">
        <a:schemeClr val="bg2"/>
      </p:bgRef>
    </p:bg>
    <p:spTree>
      <p:nvGrpSpPr>
        <p:cNvPr id="1" name=""/>
        <p:cNvGrpSpPr/>
        <p:nvPr/>
      </p:nvGrpSpPr>
      <p:grpSpPr>
        <a:xfrm>
          <a:off x="0" y="0"/>
          <a:ext cx="0" cy="0"/>
          <a:chOff x="0" y="0"/>
          <a:chExt cx="0" cy="0"/>
        </a:xfrm>
      </p:grpSpPr>
      <p:sp>
        <p:nvSpPr>
          <p:cNvPr id="2" name="Başlık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tr-TR" smtClean="0"/>
              <a:t>Asıl başlık stili için tıklatın</a:t>
            </a:r>
            <a:endParaRPr kumimoji="0" lang="en-US"/>
          </a:p>
        </p:txBody>
      </p:sp>
      <p:sp>
        <p:nvSpPr>
          <p:cNvPr id="3" name="Metin Yer Tutucusu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4" name="İçerik Yer Tutucusu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a:xfrm>
            <a:off x="6278976" y="6556248"/>
            <a:ext cx="2133600" cy="301752"/>
          </a:xfrm>
        </p:spPr>
        <p:txBody>
          <a:bodyPr/>
          <a:lstStyle>
            <a:lvl1pPr>
              <a:defRPr sz="900"/>
            </a:lvl1pPr>
          </a:lstStyle>
          <a:p>
            <a:fld id="{2A0BBB40-843D-4307-AAD3-5F1858B090C1}" type="datetimeFigureOut">
              <a:rPr lang="tr-TR" smtClean="0"/>
              <a:t>22.11.2020</a:t>
            </a:fld>
            <a:endParaRPr lang="tr-TR" dirty="0"/>
          </a:p>
        </p:txBody>
      </p:sp>
      <p:sp>
        <p:nvSpPr>
          <p:cNvPr id="6" name="Altbilgi Yer Tutucusu 5"/>
          <p:cNvSpPr>
            <a:spLocks noGrp="1"/>
          </p:cNvSpPr>
          <p:nvPr>
            <p:ph type="ftr" sz="quarter" idx="11"/>
          </p:nvPr>
        </p:nvSpPr>
        <p:spPr>
          <a:xfrm>
            <a:off x="1135856" y="6556248"/>
            <a:ext cx="5143120" cy="301752"/>
          </a:xfrm>
        </p:spPr>
        <p:txBody>
          <a:bodyPr/>
          <a:lstStyle>
            <a:lvl1pPr>
              <a:defRPr sz="900"/>
            </a:lvl1pPr>
          </a:lstStyle>
          <a:p>
            <a:endParaRPr lang="tr-TR" dirty="0"/>
          </a:p>
        </p:txBody>
      </p:sp>
      <p:sp>
        <p:nvSpPr>
          <p:cNvPr id="7" name="Slayt Numarası Yer Tutucusu 6"/>
          <p:cNvSpPr>
            <a:spLocks noGrp="1"/>
          </p:cNvSpPr>
          <p:nvPr>
            <p:ph type="sldNum" sz="quarter" idx="12"/>
          </p:nvPr>
        </p:nvSpPr>
        <p:spPr>
          <a:xfrm>
            <a:off x="8410576" y="6556248"/>
            <a:ext cx="502920" cy="301752"/>
          </a:xfrm>
        </p:spPr>
        <p:txBody>
          <a:bodyPr/>
          <a:lstStyle>
            <a:lvl1pPr>
              <a:defRPr sz="900"/>
            </a:lvl1pPr>
          </a:lstStyle>
          <a:p>
            <a:fld id="{789831F4-A8C5-4A17-8F89-22F1FB2BACBF}" type="slidenum">
              <a:rPr lang="tr-TR" smtClean="0"/>
              <a:t>‹#›</a:t>
            </a:fld>
            <a:endParaRPr lang="tr-TR" dirty="0"/>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bg>
      <p:bgRef idx="1002">
        <a:schemeClr val="bg1"/>
      </p:bgRef>
    </p:bg>
    <p:spTree>
      <p:nvGrpSpPr>
        <p:cNvPr id="1" name=""/>
        <p:cNvGrpSpPr/>
        <p:nvPr/>
      </p:nvGrpSpPr>
      <p:grpSpPr>
        <a:xfrm>
          <a:off x="0" y="0"/>
          <a:ext cx="0" cy="0"/>
          <a:chOff x="0" y="0"/>
          <a:chExt cx="0" cy="0"/>
        </a:xfrm>
      </p:grpSpPr>
      <p:sp>
        <p:nvSpPr>
          <p:cNvPr id="2" name="Başlık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tr-TR" smtClean="0"/>
              <a:t>Asıl başlık stili için tıklatın</a:t>
            </a:r>
            <a:endParaRPr kumimoji="0" lang="en-US"/>
          </a:p>
        </p:txBody>
      </p:sp>
      <p:sp>
        <p:nvSpPr>
          <p:cNvPr id="3" name="Resim Yer Tutucusu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tr-TR" smtClean="0"/>
              <a:t>Resim eklemek için simgeyi tıklatın</a:t>
            </a:r>
            <a:endParaRPr kumimoji="0" lang="en-US" dirty="0"/>
          </a:p>
        </p:txBody>
      </p:sp>
      <p:sp>
        <p:nvSpPr>
          <p:cNvPr id="4" name="Metin Yer Tutucusu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Veri Yer Tutucusu 4"/>
          <p:cNvSpPr>
            <a:spLocks noGrp="1"/>
          </p:cNvSpPr>
          <p:nvPr>
            <p:ph type="dt" sz="half" idx="10"/>
          </p:nvPr>
        </p:nvSpPr>
        <p:spPr>
          <a:xfrm>
            <a:off x="6108192" y="6556248"/>
            <a:ext cx="2103120" cy="301752"/>
          </a:xfrm>
        </p:spPr>
        <p:txBody>
          <a:bodyPr/>
          <a:lstStyle>
            <a:lvl1pPr>
              <a:defRPr sz="900"/>
            </a:lvl1pPr>
          </a:lstStyle>
          <a:p>
            <a:fld id="{2A0BBB40-843D-4307-AAD3-5F1858B090C1}" type="datetimeFigureOut">
              <a:rPr lang="tr-TR" smtClean="0"/>
              <a:t>22.11.2020</a:t>
            </a:fld>
            <a:endParaRPr lang="tr-TR" dirty="0"/>
          </a:p>
        </p:txBody>
      </p:sp>
      <p:sp>
        <p:nvSpPr>
          <p:cNvPr id="6" name="Altbilgi Yer Tutucusu 5"/>
          <p:cNvSpPr>
            <a:spLocks noGrp="1"/>
          </p:cNvSpPr>
          <p:nvPr>
            <p:ph type="ftr" sz="quarter" idx="11"/>
          </p:nvPr>
        </p:nvSpPr>
        <p:spPr>
          <a:xfrm>
            <a:off x="1170432" y="6557169"/>
            <a:ext cx="4948072" cy="301752"/>
          </a:xfrm>
        </p:spPr>
        <p:txBody>
          <a:bodyPr/>
          <a:lstStyle>
            <a:lvl1pPr>
              <a:defRPr sz="900"/>
            </a:lvl1pPr>
          </a:lstStyle>
          <a:p>
            <a:endParaRPr lang="tr-TR" dirty="0"/>
          </a:p>
        </p:txBody>
      </p:sp>
      <p:sp>
        <p:nvSpPr>
          <p:cNvPr id="7" name="Slayt Numarası Yer Tutucusu 6"/>
          <p:cNvSpPr>
            <a:spLocks noGrp="1"/>
          </p:cNvSpPr>
          <p:nvPr>
            <p:ph type="sldNum" sz="quarter" idx="12"/>
          </p:nvPr>
        </p:nvSpPr>
        <p:spPr>
          <a:xfrm>
            <a:off x="8217192" y="6556248"/>
            <a:ext cx="365760" cy="301752"/>
          </a:xfrm>
        </p:spPr>
        <p:txBody>
          <a:bodyPr/>
          <a:lstStyle>
            <a:lvl1pPr algn="ctr">
              <a:defRPr sz="900"/>
            </a:lvl1pPr>
          </a:lstStyle>
          <a:p>
            <a:fld id="{789831F4-A8C5-4A17-8F89-22F1FB2BACBF}" type="slidenum">
              <a:rPr lang="tr-TR" smtClean="0"/>
              <a:t>‹#›</a:t>
            </a:fld>
            <a:endParaRPr lang="tr-TR"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2A0BBB40-843D-4307-AAD3-5F1858B090C1}" type="datetimeFigureOut">
              <a:rPr lang="tr-TR" smtClean="0"/>
              <a:t>22.11.2020</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789831F4-A8C5-4A17-8F89-22F1FB2BACBF}" type="slidenum">
              <a:rPr lang="tr-TR" smtClean="0"/>
              <a:t>‹#›</a:t>
            </a:fld>
            <a:endParaRPr lang="tr-T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781800" y="381000"/>
            <a:ext cx="1905000" cy="5486400"/>
          </a:xfrm>
        </p:spPr>
        <p:txBody>
          <a:bodyPr vert="eaVer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457200" y="381000"/>
            <a:ext cx="6248400" cy="5486400"/>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2A0BBB40-843D-4307-AAD3-5F1858B090C1}" type="datetimeFigureOut">
              <a:rPr lang="tr-TR" smtClean="0"/>
              <a:t>22.11.2020</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789831F4-A8C5-4A17-8F89-22F1FB2BACBF}" type="slidenum">
              <a:rPr lang="tr-TR" smtClean="0"/>
              <a:t>‹#›</a:t>
            </a:fld>
            <a:endParaRPr lang="tr-T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Dik Üçgen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Düz Bağlayıcı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Düz Bağlayıcı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Başlık Yer Tutucusu 21"/>
          <p:cNvSpPr>
            <a:spLocks noGrp="1"/>
          </p:cNvSpPr>
          <p:nvPr>
            <p:ph type="title"/>
          </p:nvPr>
        </p:nvSpPr>
        <p:spPr>
          <a:xfrm>
            <a:off x="457200" y="267494"/>
            <a:ext cx="8229600" cy="1399032"/>
          </a:xfrm>
          <a:prstGeom prst="rect">
            <a:avLst/>
          </a:prstGeom>
        </p:spPr>
        <p:txBody>
          <a:bodyPr vert="horz" anchor="ctr">
            <a:normAutofit/>
          </a:bodyPr>
          <a:lstStyle/>
          <a:p>
            <a:r>
              <a:rPr kumimoji="0" lang="tr-TR" smtClean="0"/>
              <a:t>Asıl başlık stili için tıklatın</a:t>
            </a:r>
            <a:endParaRPr kumimoji="0" lang="en-US"/>
          </a:p>
        </p:txBody>
      </p:sp>
      <p:sp>
        <p:nvSpPr>
          <p:cNvPr id="13" name="Metin Yer Tutucusu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Veri Yer Tutucusu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2A0BBB40-843D-4307-AAD3-5F1858B090C1}" type="datetimeFigureOut">
              <a:rPr lang="tr-TR" smtClean="0"/>
              <a:t>22.11.2020</a:t>
            </a:fld>
            <a:endParaRPr lang="tr-TR" dirty="0"/>
          </a:p>
        </p:txBody>
      </p:sp>
      <p:sp>
        <p:nvSpPr>
          <p:cNvPr id="3" name="Altbilgi Yer Tutucusu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tr-TR" dirty="0"/>
          </a:p>
        </p:txBody>
      </p:sp>
      <p:sp>
        <p:nvSpPr>
          <p:cNvPr id="23" name="Slayt Numarası Yer Tutucusu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789831F4-A8C5-4A17-8F89-22F1FB2BACBF}" type="slidenum">
              <a:rPr lang="tr-TR" smtClean="0"/>
              <a:t>‹#›</a:t>
            </a:fld>
            <a:endParaRPr lang="tr-TR"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p:txBody>
          <a:bodyPr/>
          <a:lstStyle/>
          <a:p>
            <a:r>
              <a:rPr lang="tr-TR" dirty="0" smtClean="0"/>
              <a:t>ÖĞRETİMSEL DÜZENLEMELER</a:t>
            </a:r>
            <a:endParaRPr lang="tr-TR" dirty="0"/>
          </a:p>
        </p:txBody>
      </p:sp>
      <p:sp>
        <p:nvSpPr>
          <p:cNvPr id="5" name="İçerik Yer Tutucusu 4"/>
          <p:cNvSpPr>
            <a:spLocks noGrp="1"/>
          </p:cNvSpPr>
          <p:nvPr>
            <p:ph idx="1"/>
          </p:nvPr>
        </p:nvSpPr>
        <p:spPr/>
        <p:txBody>
          <a:bodyPr>
            <a:normAutofit fontScale="92500" lnSpcReduction="20000"/>
          </a:bodyPr>
          <a:lstStyle/>
          <a:p>
            <a:pPr algn="just"/>
            <a:r>
              <a:rPr lang="tr-TR" dirty="0" smtClean="0"/>
              <a:t>Kaynaştırma yoluyla eğitim; özel eğitime ihtiyacı olan bireylerin eğitimlerini, destek eğitim hizmetleri de sağlanarak yetersizliği olmayan akranları ile birlikte resmî ve özel; okul öncesi, ilköğretim, orta öğretim ve yaygın eğitim kurumlarında sürdürmeleri esasına dayanan özel eğitim uygulamalarıdır.</a:t>
            </a:r>
          </a:p>
          <a:p>
            <a:pPr algn="just"/>
            <a:r>
              <a:rPr lang="tr-TR" dirty="0" smtClean="0"/>
              <a:t>Yetersizlikten etkilenmiş bireylerin en az kısıtlanmış ortamlarda yapılan </a:t>
            </a:r>
            <a:r>
              <a:rPr lang="tr-TR" dirty="0" err="1" smtClean="0"/>
              <a:t>öğretimsel</a:t>
            </a:r>
            <a:r>
              <a:rPr lang="tr-TR" dirty="0" smtClean="0"/>
              <a:t> düzenlemelerde başarılı oldukları yapılan araştırmalarda görülmektedir.</a:t>
            </a:r>
            <a:endParaRPr lang="tr-TR" dirty="0"/>
          </a:p>
        </p:txBody>
      </p:sp>
    </p:spTree>
    <p:extLst>
      <p:ext uri="{BB962C8B-B14F-4D97-AF65-F5344CB8AC3E}">
        <p14:creationId xmlns:p14="http://schemas.microsoft.com/office/powerpoint/2010/main" val="3599271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smtClean="0"/>
              <a:t>ÖĞRETİMSEL DÜZENLEMELERİ ETKİLEYEN FAKTÖRLER</a:t>
            </a:r>
            <a:endParaRPr lang="tr-TR" dirty="0"/>
          </a:p>
        </p:txBody>
      </p:sp>
      <p:sp>
        <p:nvSpPr>
          <p:cNvPr id="3" name="İçerik Yer Tutucusu 2"/>
          <p:cNvSpPr>
            <a:spLocks noGrp="1"/>
          </p:cNvSpPr>
          <p:nvPr>
            <p:ph idx="1"/>
          </p:nvPr>
        </p:nvSpPr>
        <p:spPr/>
        <p:txBody>
          <a:bodyPr>
            <a:normAutofit fontScale="92500" lnSpcReduction="20000"/>
          </a:bodyPr>
          <a:lstStyle/>
          <a:p>
            <a:r>
              <a:rPr lang="tr-TR" dirty="0" smtClean="0"/>
              <a:t>Öğretmen Faktörü </a:t>
            </a:r>
          </a:p>
          <a:p>
            <a:r>
              <a:rPr lang="tr-TR" dirty="0" smtClean="0"/>
              <a:t>Öğretimin düzenlenmesinde öğretmen bazı yeterliliklere sahip olmalıdır. Bu yeterlilikler üç grupta toplanabilir. </a:t>
            </a:r>
          </a:p>
          <a:p>
            <a:r>
              <a:rPr lang="tr-TR" dirty="0" smtClean="0"/>
              <a:t>Birinci kaynaştırma programına ve yetersizlikten etkilenen öğrenciye karşı tutum ve davranışlarıdır. </a:t>
            </a:r>
          </a:p>
          <a:p>
            <a:r>
              <a:rPr lang="tr-TR" dirty="0" smtClean="0"/>
              <a:t>İkincisi öğretimin düzenlenmesine ilişkin bilgi ve becerileridir. </a:t>
            </a:r>
          </a:p>
          <a:p>
            <a:r>
              <a:rPr lang="tr-TR" dirty="0" smtClean="0"/>
              <a:t>Üçüncüsü sınıf yönetimine yönelik bilgi ve becerileridir.</a:t>
            </a:r>
            <a:endParaRPr lang="tr-TR" dirty="0"/>
          </a:p>
        </p:txBody>
      </p:sp>
    </p:spTree>
    <p:extLst>
      <p:ext uri="{BB962C8B-B14F-4D97-AF65-F5344CB8AC3E}">
        <p14:creationId xmlns:p14="http://schemas.microsoft.com/office/powerpoint/2010/main" val="2040035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20688"/>
            <a:ext cx="8229600" cy="5505475"/>
          </a:xfrm>
        </p:spPr>
        <p:txBody>
          <a:bodyPr>
            <a:normAutofit fontScale="92500" lnSpcReduction="20000"/>
          </a:bodyPr>
          <a:lstStyle/>
          <a:p>
            <a:r>
              <a:rPr lang="tr-TR" dirty="0" smtClean="0"/>
              <a:t>Öğrenci Faktörü </a:t>
            </a:r>
          </a:p>
          <a:p>
            <a:pPr algn="just"/>
            <a:r>
              <a:rPr lang="tr-TR" dirty="0" smtClean="0"/>
              <a:t>Öğretimin en önemli parçası olan öğrencilerin özellikleri de öğretimin planlanmasını etkiler. Öğrenci özellikleri dört grupta incelenebilir. Bunlar yetersizlikten etkilenen öğrencinin öğrenme özellikleri, akademik, sosyal ve dil becerileri, sınıftaki davranış örüntüleri, normal öğrencilerin tutum ve davranışlarıdır. Öğrencinin dikkat süresi, güdülenme durumları, sınıfta sunulan içeriğe ilgisi ve öğrenme stratejisi tercihleri öğrenme özelliklerini belirler. Bu faktörler dikkate alınarak öğretilen içerik ve yöntemle ilgili düzenlemeler yapılmalıdır.</a:t>
            </a:r>
            <a:endParaRPr lang="tr-TR" dirty="0"/>
          </a:p>
        </p:txBody>
      </p:sp>
    </p:spTree>
    <p:extLst>
      <p:ext uri="{BB962C8B-B14F-4D97-AF65-F5344CB8AC3E}">
        <p14:creationId xmlns:p14="http://schemas.microsoft.com/office/powerpoint/2010/main" val="2158571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92696"/>
            <a:ext cx="8229600" cy="5433467"/>
          </a:xfrm>
        </p:spPr>
        <p:txBody>
          <a:bodyPr>
            <a:normAutofit/>
          </a:bodyPr>
          <a:lstStyle/>
          <a:p>
            <a:r>
              <a:rPr lang="tr-TR" dirty="0" smtClean="0"/>
              <a:t>Ortam: </a:t>
            </a:r>
          </a:p>
          <a:p>
            <a:pPr algn="just"/>
            <a:r>
              <a:rPr lang="tr-TR" dirty="0" smtClean="0"/>
              <a:t>Sınıfın fiziksel ortamı, öğrencinin güvenli ve rahatça hareket edebileceği şekilde düzenlenmelidir. </a:t>
            </a:r>
            <a:endParaRPr lang="tr-TR" dirty="0"/>
          </a:p>
        </p:txBody>
      </p:sp>
    </p:spTree>
    <p:extLst>
      <p:ext uri="{BB962C8B-B14F-4D97-AF65-F5344CB8AC3E}">
        <p14:creationId xmlns:p14="http://schemas.microsoft.com/office/powerpoint/2010/main" val="3848839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577483"/>
          </a:xfrm>
        </p:spPr>
        <p:txBody>
          <a:bodyPr>
            <a:normAutofit fontScale="92500" lnSpcReduction="10000"/>
          </a:bodyPr>
          <a:lstStyle/>
          <a:p>
            <a:r>
              <a:rPr lang="tr-TR" dirty="0" smtClean="0"/>
              <a:t>İçerik Faktörü </a:t>
            </a:r>
          </a:p>
          <a:p>
            <a:pPr algn="just"/>
            <a:r>
              <a:rPr lang="tr-TR" dirty="0" smtClean="0"/>
              <a:t>Öğretilecek içerik müfredat programlarıyla belirlenir. Program yetersizlikten etkilenen öğrenciye göre de düzenlenmeli ve öğrenci ihtiyacına yönelik olarak bireyselleştirilerek sunulmalıdır. </a:t>
            </a:r>
          </a:p>
          <a:p>
            <a:pPr algn="just"/>
            <a:r>
              <a:rPr lang="tr-TR" dirty="0" smtClean="0"/>
              <a:t>Sunulan içerik ile ilgili önceki bilgiler, içeriğin işlevselliği, karmaşıklığı veya kavramların, becerilerin zorluğu, öğretimin düzenlenmesini etkileyen faktörlerdir. Ayrıca müfredata bağlı olarak hazırlanan ders kitaplarının özellikleri de öğretimin düzenlenmesinde rol oynar.</a:t>
            </a:r>
            <a:endParaRPr lang="tr-TR" dirty="0"/>
          </a:p>
        </p:txBody>
      </p:sp>
    </p:spTree>
    <p:extLst>
      <p:ext uri="{BB962C8B-B14F-4D97-AF65-F5344CB8AC3E}">
        <p14:creationId xmlns:p14="http://schemas.microsoft.com/office/powerpoint/2010/main" val="1269105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1786210"/>
          </a:xfrm>
        </p:spPr>
        <p:txBody>
          <a:bodyPr>
            <a:noAutofit/>
          </a:bodyPr>
          <a:lstStyle/>
          <a:p>
            <a:r>
              <a:rPr lang="tr-TR" sz="2800" dirty="0" smtClean="0"/>
              <a:t>Öğrenme – öğretme sürecinde öğretmenin hem yetersizlikten etkilenen öğrencinin hem de sınıfındaki tüm öğrencilerin ihtiyaçlarını karşılayabilmesi için dört temel ilkeyi bilmesi gerekir. Bunlar:</a:t>
            </a:r>
            <a:endParaRPr lang="tr-TR" sz="2800" dirty="0"/>
          </a:p>
        </p:txBody>
      </p:sp>
      <p:sp>
        <p:nvSpPr>
          <p:cNvPr id="3" name="İçerik Yer Tutucusu 2"/>
          <p:cNvSpPr>
            <a:spLocks noGrp="1"/>
          </p:cNvSpPr>
          <p:nvPr>
            <p:ph idx="1"/>
          </p:nvPr>
        </p:nvSpPr>
        <p:spPr>
          <a:xfrm>
            <a:off x="395536" y="2852936"/>
            <a:ext cx="8229600" cy="2664296"/>
          </a:xfrm>
        </p:spPr>
        <p:txBody>
          <a:bodyPr/>
          <a:lstStyle/>
          <a:p>
            <a:r>
              <a:rPr lang="tr-TR" dirty="0" smtClean="0"/>
              <a:t>Bütün öğrenciler öğrenebilir:</a:t>
            </a:r>
          </a:p>
          <a:p>
            <a:r>
              <a:rPr lang="tr-TR" dirty="0" smtClean="0"/>
              <a:t>Öğrenme davranış değişikliğidir</a:t>
            </a:r>
          </a:p>
          <a:p>
            <a:r>
              <a:rPr lang="tr-TR" dirty="0" smtClean="0"/>
              <a:t>Öğretim ortam düzenlemeyi içerir:</a:t>
            </a:r>
          </a:p>
          <a:p>
            <a:r>
              <a:rPr lang="tr-TR" dirty="0" smtClean="0"/>
              <a:t>Veri toplama öğretimi etkili hale getirir:</a:t>
            </a:r>
            <a:endParaRPr lang="tr-TR" dirty="0"/>
          </a:p>
        </p:txBody>
      </p:sp>
    </p:spTree>
    <p:extLst>
      <p:ext uri="{BB962C8B-B14F-4D97-AF65-F5344CB8AC3E}">
        <p14:creationId xmlns:p14="http://schemas.microsoft.com/office/powerpoint/2010/main" val="3283392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476672"/>
            <a:ext cx="8229600" cy="1143000"/>
          </a:xfrm>
        </p:spPr>
        <p:txBody>
          <a:bodyPr>
            <a:normAutofit fontScale="90000"/>
          </a:bodyPr>
          <a:lstStyle/>
          <a:p>
            <a:r>
              <a:rPr lang="tr-TR" dirty="0" smtClean="0"/>
              <a:t>KAYNAŞTIRMA ÖĞRENCİLERİNE UYGULANACAK ÖĞRETİM YÖNTEMLERİ</a:t>
            </a:r>
            <a:endParaRPr lang="tr-TR" dirty="0"/>
          </a:p>
        </p:txBody>
      </p:sp>
      <p:sp>
        <p:nvSpPr>
          <p:cNvPr id="3" name="İçerik Yer Tutucusu 2"/>
          <p:cNvSpPr>
            <a:spLocks noGrp="1"/>
          </p:cNvSpPr>
          <p:nvPr>
            <p:ph idx="1"/>
          </p:nvPr>
        </p:nvSpPr>
        <p:spPr>
          <a:xfrm>
            <a:off x="457200" y="2132856"/>
            <a:ext cx="8229600" cy="3993307"/>
          </a:xfrm>
        </p:spPr>
        <p:txBody>
          <a:bodyPr>
            <a:normAutofit fontScale="77500" lnSpcReduction="20000"/>
          </a:bodyPr>
          <a:lstStyle/>
          <a:p>
            <a:pPr algn="just"/>
            <a:r>
              <a:rPr lang="tr-TR" dirty="0" smtClean="0"/>
              <a:t>Öğrencilerin hedeflenen bilgi ve becerileri kazanmalarını sağlamak için, öğretmenler yalnızca materyallerde ve sınıf çevresinin düzenlenmesinde değil, aynı zamanda öğretim yöntemlerinde de uyarlamalar yapmak durumundadırlar. </a:t>
            </a:r>
          </a:p>
          <a:p>
            <a:pPr algn="just"/>
            <a:r>
              <a:rPr lang="tr-TR" dirty="0" smtClean="0"/>
              <a:t>Öğretmenin öğretim yöntemlerinde uyarlamalar yapması, öğrencilerin gereksinimlerine ve öğretilecek konunun özelliğine göre farklı öğretim yöntemlerini kullanabilmesini ve hangi öğretim yönteminin hangi konular için daha etkili olacağına karar vermesini gerektirmektedir</a:t>
            </a:r>
            <a:endParaRPr lang="tr-TR" dirty="0"/>
          </a:p>
        </p:txBody>
      </p:sp>
    </p:spTree>
    <p:extLst>
      <p:ext uri="{BB962C8B-B14F-4D97-AF65-F5344CB8AC3E}">
        <p14:creationId xmlns:p14="http://schemas.microsoft.com/office/powerpoint/2010/main" val="2897920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err="1" smtClean="0"/>
              <a:t>Basamaklandırılmış</a:t>
            </a:r>
            <a:r>
              <a:rPr lang="tr-TR" dirty="0" smtClean="0"/>
              <a:t> Yöntem; </a:t>
            </a:r>
          </a:p>
          <a:p>
            <a:r>
              <a:rPr lang="tr-TR" dirty="0" smtClean="0"/>
              <a:t>Bilişsel Strateji Öğretimi</a:t>
            </a:r>
          </a:p>
          <a:p>
            <a:r>
              <a:rPr lang="tr-TR" dirty="0" smtClean="0"/>
              <a:t>Doğrudan Öğretim Yöntemi</a:t>
            </a:r>
          </a:p>
          <a:p>
            <a:r>
              <a:rPr lang="tr-TR" dirty="0" smtClean="0"/>
              <a:t>İş Birliğine Dayalı Öğrenme Teknikler</a:t>
            </a:r>
            <a:endParaRPr lang="tr-TR" dirty="0"/>
          </a:p>
        </p:txBody>
      </p:sp>
    </p:spTree>
    <p:extLst>
      <p:ext uri="{BB962C8B-B14F-4D97-AF65-F5344CB8AC3E}">
        <p14:creationId xmlns:p14="http://schemas.microsoft.com/office/powerpoint/2010/main" val="3713842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20688"/>
            <a:ext cx="8435280" cy="5505475"/>
          </a:xfrm>
        </p:spPr>
        <p:txBody>
          <a:bodyPr>
            <a:normAutofit fontScale="77500" lnSpcReduction="20000"/>
          </a:bodyPr>
          <a:lstStyle/>
          <a:p>
            <a:r>
              <a:rPr lang="tr-TR" dirty="0" smtClean="0"/>
              <a:t>Bilişsel Strateji Öğretiminin Aşamaları </a:t>
            </a:r>
          </a:p>
          <a:p>
            <a:r>
              <a:rPr lang="tr-TR" dirty="0" smtClean="0"/>
              <a:t>1. Stratejiyi ne amaçla uyguladığını belirlemek</a:t>
            </a:r>
          </a:p>
          <a:p>
            <a:r>
              <a:rPr lang="tr-TR" dirty="0" smtClean="0"/>
              <a:t>2. Strateji uygulamalarına model olma veya yüksek sesle düşünmek </a:t>
            </a:r>
          </a:p>
          <a:p>
            <a:r>
              <a:rPr lang="tr-TR" dirty="0" smtClean="0"/>
              <a:t>Stratejiyi küçük uygulama aşamalarına bölerek uygulamak Öğretilen stratejiye yönelik belirli destekleyiciler sunmak Etkileşimsel diyaloglara yer vermek Strateji basamaklarını hatırlamayı kolaylaştıran hatırlayıcılara yer vermek </a:t>
            </a:r>
          </a:p>
          <a:p>
            <a:r>
              <a:rPr lang="tr-TR" dirty="0" smtClean="0"/>
              <a:t>3. Başlangıç uygulamalarına rehber olma </a:t>
            </a:r>
          </a:p>
          <a:p>
            <a:r>
              <a:rPr lang="tr-TR" dirty="0" smtClean="0"/>
              <a:t>Etkileşimsel diyaloglara yer vermek Dönüt ve düzeltmeler sunmak Destekleyicileri aşamalı olarak geri çekmek </a:t>
            </a:r>
          </a:p>
          <a:p>
            <a:r>
              <a:rPr lang="tr-TR" dirty="0" smtClean="0"/>
              <a:t>4. Yeni örneklerle bağımsız uygulamalar yapmak Öğrencinin sorumluluğunu çoğaltmak Öğrencinin uzmanlığını değerlendirmek </a:t>
            </a:r>
          </a:p>
          <a:p>
            <a:r>
              <a:rPr lang="tr-TR" dirty="0" smtClean="0"/>
              <a:t>5. Genelleme uygulamalarına yer vermek</a:t>
            </a:r>
            <a:endParaRPr lang="tr-TR" dirty="0"/>
          </a:p>
        </p:txBody>
      </p:sp>
    </p:spTree>
    <p:extLst>
      <p:ext uri="{BB962C8B-B14F-4D97-AF65-F5344CB8AC3E}">
        <p14:creationId xmlns:p14="http://schemas.microsoft.com/office/powerpoint/2010/main" val="7845085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anlı">
  <a:themeElements>
    <a:clrScheme name="Canlı">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Canlı">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anlı">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63</TotalTime>
  <Words>460</Words>
  <Application>Microsoft Office PowerPoint</Application>
  <PresentationFormat>Ekran Gösterisi (4:3)</PresentationFormat>
  <Paragraphs>36</Paragraphs>
  <Slides>9</Slides>
  <Notes>0</Notes>
  <HiddenSlides>0</HiddenSlides>
  <MMClips>0</MMClips>
  <ScaleCrop>false</ScaleCrop>
  <HeadingPairs>
    <vt:vector size="4" baseType="variant">
      <vt:variant>
        <vt:lpstr>Tema</vt:lpstr>
      </vt:variant>
      <vt:variant>
        <vt:i4>1</vt:i4>
      </vt:variant>
      <vt:variant>
        <vt:lpstr>Slayt Başlıkları</vt:lpstr>
      </vt:variant>
      <vt:variant>
        <vt:i4>9</vt:i4>
      </vt:variant>
    </vt:vector>
  </HeadingPairs>
  <TitlesOfParts>
    <vt:vector size="10" baseType="lpstr">
      <vt:lpstr>Canlı</vt:lpstr>
      <vt:lpstr>ÖĞRETİMSEL DÜZENLEMELER</vt:lpstr>
      <vt:lpstr>ÖĞRETİMSEL DÜZENLEMELERİ ETKİLEYEN FAKTÖRLER</vt:lpstr>
      <vt:lpstr>PowerPoint Sunusu</vt:lpstr>
      <vt:lpstr>PowerPoint Sunusu</vt:lpstr>
      <vt:lpstr>PowerPoint Sunusu</vt:lpstr>
      <vt:lpstr>Öğrenme – öğretme sürecinde öğretmenin hem yetersizlikten etkilenen öğrencinin hem de sınıfındaki tüm öğrencilerin ihtiyaçlarını karşılayabilmesi için dört temel ilkeyi bilmesi gerekir. Bunlar:</vt:lpstr>
      <vt:lpstr>KAYNAŞTIRMA ÖĞRENCİLERİNE UYGULANACAK ÖĞRETİM YÖNTEMLERİ</vt:lpstr>
      <vt:lpstr>PowerPoint Sunusu</vt:lpstr>
      <vt:lpstr>PowerPoint Sunusu</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ÖĞRETİMSEL DÜZENLEMELER</dc:title>
  <dc:creator>Hp</dc:creator>
  <cp:lastModifiedBy>Hp</cp:lastModifiedBy>
  <cp:revision>5</cp:revision>
  <dcterms:created xsi:type="dcterms:W3CDTF">2020-11-22T11:24:27Z</dcterms:created>
  <dcterms:modified xsi:type="dcterms:W3CDTF">2020-11-22T13:36:26Z</dcterms:modified>
</cp:coreProperties>
</file>